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81" r:id="rId5"/>
    <p:sldId id="283" r:id="rId6"/>
    <p:sldId id="284" r:id="rId7"/>
    <p:sldId id="286" r:id="rId8"/>
    <p:sldId id="287" r:id="rId9"/>
    <p:sldId id="266" r:id="rId10"/>
    <p:sldId id="290" r:id="rId11"/>
    <p:sldId id="289" r:id="rId12"/>
    <p:sldId id="276" r:id="rId13"/>
    <p:sldId id="291" r:id="rId14"/>
    <p:sldId id="292" r:id="rId15"/>
    <p:sldId id="293" r:id="rId16"/>
    <p:sldId id="294" r:id="rId17"/>
    <p:sldId id="267" r:id="rId18"/>
    <p:sldId id="270" r:id="rId19"/>
    <p:sldId id="295" r:id="rId20"/>
    <p:sldId id="296" r:id="rId21"/>
    <p:sldId id="274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9CFF4-A346-4D47-9848-FD83FA7F04D5}" v="1" dt="2022-12-15T10:17:03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144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64068C41-572E-48BA-BD45-6806ED029ADD}"/>
    <pc:docChg chg="custSel modSld replTag delTag">
      <pc:chgData name="Mel Houseman" userId="7d6e233f-1289-4a6a-9205-ee3f8642932a" providerId="ADAL" clId="{64068C41-572E-48BA-BD45-6806ED029ADD}" dt="2022-12-13T16:44:18.393" v="4" actId="108"/>
      <pc:docMkLst>
        <pc:docMk/>
      </pc:docMkLst>
      <pc:sldChg chg="modSp mod replTag delTag">
        <pc:chgData name="Mel Houseman" userId="7d6e233f-1289-4a6a-9205-ee3f8642932a" providerId="ADAL" clId="{64068C41-572E-48BA-BD45-6806ED029ADD}" dt="2022-12-13T16:44:18.393" v="4" actId="108"/>
        <pc:sldMkLst>
          <pc:docMk/>
          <pc:sldMk cId="655534723" sldId="281"/>
        </pc:sldMkLst>
        <pc:spChg chg="mod">
          <ac:chgData name="Mel Houseman" userId="7d6e233f-1289-4a6a-9205-ee3f8642932a" providerId="ADAL" clId="{64068C41-572E-48BA-BD45-6806ED029ADD}" dt="2022-12-13T16:44:18.393" v="4" actId="108"/>
          <ac:spMkLst>
            <pc:docMk/>
            <pc:sldMk cId="655534723" sldId="281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5DB9CFF4-A346-4D47-9848-FD83FA7F04D5}"/>
    <pc:docChg chg="undo custSel modSld replTag delTag">
      <pc:chgData name="Mel Houseman" userId="7d6e233f-1289-4a6a-9205-ee3f8642932a" providerId="ADAL" clId="{5DB9CFF4-A346-4D47-9848-FD83FA7F04D5}" dt="2022-12-15T10:17:11.712" v="12" actId="18131"/>
      <pc:docMkLst>
        <pc:docMk/>
      </pc:docMkLst>
      <pc:sldChg chg="replTag delTag">
        <pc:chgData name="Mel Houseman" userId="7d6e233f-1289-4a6a-9205-ee3f8642932a" providerId="ADAL" clId="{5DB9CFF4-A346-4D47-9848-FD83FA7F04D5}" dt="2022-12-15T10:16:21.029" v="1"/>
        <pc:sldMkLst>
          <pc:docMk/>
          <pc:sldMk cId="655534723" sldId="281"/>
        </pc:sldMkLst>
      </pc:sldChg>
      <pc:sldChg chg="modSp mod replTag delTag">
        <pc:chgData name="Mel Houseman" userId="7d6e233f-1289-4a6a-9205-ee3f8642932a" providerId="ADAL" clId="{5DB9CFF4-A346-4D47-9848-FD83FA7F04D5}" dt="2022-12-15T10:17:11.712" v="12" actId="18131"/>
        <pc:sldMkLst>
          <pc:docMk/>
          <pc:sldMk cId="2643956886" sldId="283"/>
        </pc:sldMkLst>
        <pc:spChg chg="mod modCrop">
          <ac:chgData name="Mel Houseman" userId="7d6e233f-1289-4a6a-9205-ee3f8642932a" providerId="ADAL" clId="{5DB9CFF4-A346-4D47-9848-FD83FA7F04D5}" dt="2022-12-15T10:17:11.712" v="12" actId="18131"/>
          <ac:spMkLst>
            <pc:docMk/>
            <pc:sldMk cId="2643956886" sldId="283"/>
            <ac:spMk id="2" creationId="{D20B3DC2-FE5C-DC82-ECBC-80C7ED393D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06437-30DC-4DA8-8895-AA20D8F0D07E}" type="datetimeFigureOut">
              <a:rPr lang="en-ZA" smtClean="0"/>
              <a:t>2022/12/15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E49D-A0AF-4209-830F-78B0157FE17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59175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4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Software updates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10117138" cy="276158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Find software updates to install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Software updates are advertised for users to download and install.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Some software will automatically check for updates.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updating software (automatically or manually) while connected to public networks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updates must be installed over a public network, use a Virtual Private Network (VPN) connection.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4" name="Picture 3" descr="A hand on a mouse&#10;&#10;Description automatically generated with medium confidence">
            <a:extLst>
              <a:ext uri="{FF2B5EF4-FFF2-40B4-BE49-F238E27FC236}">
                <a16:creationId xmlns:a16="http://schemas.microsoft.com/office/drawing/2014/main" id="{6FD574AD-B8E8-F01E-08A4-A9672E971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7206"/>
          <a:stretch/>
        </p:blipFill>
        <p:spPr>
          <a:xfrm>
            <a:off x="0" y="4475526"/>
            <a:ext cx="12192000" cy="2382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814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9643" t="-4418" r="-480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Best practices for software updates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737360"/>
            <a:ext cx="5942734" cy="39474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Follow these guidelines about software updates: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Enable automatic software updates whenever possible.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not use unsupported EOL software.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Always visit supplier sites directly.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software updates while using public networks.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Disable all unnecessary services to reduce the chance of attack on your devices.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Adjust factory-default configurations on software and hardware.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49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8929" r="-189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1152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Increasing security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Run up-to-date antivirus software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Install a network firewall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Regularly back up your data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Increase wireless security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189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195" r="-3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Malicious code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Malicious code is unwanted files or programs that can cause harm to a computer or compromise data stored on a computer. Various classifications of malicious code include: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viruses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worms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trojan horses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malicious data files.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255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80019" r="-132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1044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How do you recover if you become a victim of malicious code?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Using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antivirus software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is the best way to defend your computer against malicious code.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Follow these steps: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Step 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: Minimize the damage.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Step 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: Remove the malicious code.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You can’t remove every hazard, BUT you can reduce your risk and strengthen your protection against malicious code.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Check security on your device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Go to the settings of the device that you are using and check if any security updates are available. 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Notify your facilitator or the network administrator who will have access to install the updates.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3301E-BB35-4423-6902-EB0E7F088FC9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800" b="1" dirty="0">
                <a:solidFill>
                  <a:schemeClr val="bg1"/>
                </a:solidFill>
              </a:rPr>
              <a:t>2.    Research security software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Research on the internet and choose which security software you would install if you owned the device. 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Check the pricing and how to install it. 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Check if your computer is infected by a virus. 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Go to the settings of the device that you are using and see if you have access to run a virus scan. 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an internet search on how to run a virus scan on a laptop, tablet, and smart phone. 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3301E-BB35-4423-6902-EB0E7F088FC9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798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800" b="1" dirty="0">
                <a:solidFill>
                  <a:schemeClr val="bg1"/>
                </a:solidFill>
              </a:rPr>
              <a:t>3.    Configure the firewall on your device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an internet search on how to configure and modify a firewall on a laptop, tablet, and smartphone.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Configure or modify the firewall and security settings of your digital devices.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If you do not own the device that you are using, you should not have access to modify or configure the firewall.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3301E-BB35-4423-6902-EB0E7F088FC9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873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1058" b="-221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Safety and security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95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1: Protecting devices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624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4097" r="-225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Security and passwords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829326"/>
            <a:ext cx="5942734" cy="40841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Change default log-in passwords and usernames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Devices come with default passwords.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leave these unchanged, you create opportunities for unauthorized access. </a:t>
            </a:r>
            <a:endParaRPr lang="en-GB" sz="1800" b="1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0" indent="0" fontAlgn="base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Use strong and unique passwords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Choose strong passwords to help secure your devices.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Don’t use the same password with multiple accounts.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78485" r="-77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1152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Why do you need strong passwords?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Hackers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are a threat to your information.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someone has access to your password, they could also pretend to be you.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Protect information by ensuring that only authorized people have access to it. Authenticate anyone who requests access.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Passwords only work if they are complex and private.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43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Length and complexity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4975225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a password or passphrase longer than the minimum allowed characters.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Include upper and lowercase letters, numbers, and special characters.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common phrases, famous quotations, and song lyrics.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88799AE-DA31-378E-EB94-4BA0C0DED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3200" r="2580" b="3630"/>
          <a:stretch/>
        </p:blipFill>
        <p:spPr bwMode="auto">
          <a:xfrm>
            <a:off x="6611007" y="2490951"/>
            <a:ext cx="4975225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583" r="-337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Dos and don'ts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428999"/>
            <a:ext cx="5942734" cy="2484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Don’t reuse passwords.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Reusing a password endangers accounts just as much as using a weak password.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617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2286" r="-138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1152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Dos and don'ts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1784132"/>
            <a:ext cx="6309301" cy="43946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these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techniques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to develop unique passwords for each of your accounts: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different passwords on different systems and accounts.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a password longer than the minimum allowed password.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Develop ways to remember complex passwords.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Consider using a password manager program.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not use passwords that are based on personal information.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not use words that can be found in any dictionary. </a:t>
            </a:r>
            <a:endParaRPr lang="en-US" sz="11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449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Improving computer security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313EC-3604-F118-F71D-636E47B4E0BA}"/>
              </a:ext>
            </a:extLst>
          </p:cNvPr>
          <p:cNvSpPr txBox="1"/>
          <p:nvPr/>
        </p:nvSpPr>
        <p:spPr>
          <a:xfrm>
            <a:off x="1005840" y="2396518"/>
            <a:ext cx="3017520" cy="3525608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288000" rIns="288000">
            <a:noAutofit/>
          </a:bodyPr>
          <a:lstStyle/>
          <a:p>
            <a:r>
              <a:rPr lang="en-GB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Secure your home network </a:t>
            </a:r>
          </a:p>
          <a:p>
            <a:endParaRPr lang="en-GB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Secure your router – the first device that receives information from the Internet. 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031D6-F723-BD9C-1B76-9F8A81BE80F5}"/>
              </a:ext>
            </a:extLst>
          </p:cNvPr>
          <p:cNvSpPr txBox="1"/>
          <p:nvPr/>
        </p:nvSpPr>
        <p:spPr>
          <a:xfrm>
            <a:off x="4587240" y="2387831"/>
            <a:ext cx="3017520" cy="3525607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288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r>
              <a:rPr lang="en-GB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Home network security </a:t>
            </a:r>
          </a:p>
          <a:p>
            <a:endParaRPr lang="en-GB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Home network security – the protection of a network that connects devices – such as routers, computers, smartphones – to each other and to the Internet within a home. </a:t>
            </a:r>
            <a:endParaRPr lang="en-ZA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5F2D9-D8B2-EB92-8191-F8339AF63138}"/>
              </a:ext>
            </a:extLst>
          </p:cNvPr>
          <p:cNvSpPr txBox="1"/>
          <p:nvPr/>
        </p:nvSpPr>
        <p:spPr>
          <a:xfrm>
            <a:off x="8146863" y="2387832"/>
            <a:ext cx="3017520" cy="3525606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288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r>
              <a:rPr lang="en-GB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Regular software updates </a:t>
            </a:r>
          </a:p>
          <a:p>
            <a:endParaRPr lang="en-GB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Update software regularly. 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E2EE0020-EA97-F34E-9329-1E07412B644C}"/>
              </a:ext>
            </a:extLst>
          </p:cNvPr>
          <p:cNvSpPr/>
          <p:nvPr/>
        </p:nvSpPr>
        <p:spPr>
          <a:xfrm>
            <a:off x="3994626" y="3246780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506A4D-3785-6AD9-D519-960D3E3D1888}"/>
              </a:ext>
            </a:extLst>
          </p:cNvPr>
          <p:cNvSpPr/>
          <p:nvPr/>
        </p:nvSpPr>
        <p:spPr>
          <a:xfrm>
            <a:off x="1943100" y="1387544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63639B-2A9B-5BFB-8854-F1A0F525B652}"/>
              </a:ext>
            </a:extLst>
          </p:cNvPr>
          <p:cNvSpPr/>
          <p:nvPr/>
        </p:nvSpPr>
        <p:spPr>
          <a:xfrm>
            <a:off x="5524500" y="1387544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920FF-5249-5F3D-80D1-2B3EACE95F86}"/>
              </a:ext>
            </a:extLst>
          </p:cNvPr>
          <p:cNvSpPr/>
          <p:nvPr/>
        </p:nvSpPr>
        <p:spPr>
          <a:xfrm>
            <a:off x="9105900" y="1387544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B6FCC93A-456B-C62C-D347-02BAC61DAD1F}"/>
              </a:ext>
            </a:extLst>
          </p:cNvPr>
          <p:cNvSpPr/>
          <p:nvPr/>
        </p:nvSpPr>
        <p:spPr>
          <a:xfrm>
            <a:off x="7614126" y="3246780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4682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809</Words>
  <Application>Microsoft Office PowerPoint</Application>
  <PresentationFormat>Widescreen</PresentationFormat>
  <Paragraphs>102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2022-12-15T10:17:19Z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